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66b685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66b685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c9679ae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c9679ae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9679ae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9679ae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c9679ae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c9679ae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9679ae7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9679ae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c9679ae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c9679ae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c9679ae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c9679ae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9679ae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c9679ae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9679ae7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9679ae7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c9679ae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c9679ae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c9679ae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c9679ae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c66b685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c66b685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d497220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d497220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d497220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d497220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497220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d497220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d497220f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d497220f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d497220f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d497220f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66b6858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66b6858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c66b685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c66b68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66b685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66b685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c66b6858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c66b6858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c66b685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c66b685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c9679ae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c9679ae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65002" cy="50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